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7" r:id="rId4"/>
    <p:sldId id="266" r:id="rId5"/>
    <p:sldId id="264" r:id="rId6"/>
    <p:sldId id="265" r:id="rId7"/>
    <p:sldId id="263" r:id="rId8"/>
    <p:sldId id="262" r:id="rId9"/>
    <p:sldId id="261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281"/>
    <a:srgbClr val="9C9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>
        <p:scale>
          <a:sx n="298" d="100"/>
          <a:sy n="298" d="100"/>
        </p:scale>
        <p:origin x="-8778" y="-4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996A-1490-49E6-A2BC-3752249E9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82F54-ED15-4768-B891-642D5EB94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4F94-72B9-4B96-9C9C-803056CE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DBEC-BC52-4C0E-A9CC-C30B26FD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6F09-6C1D-49CF-8516-56A398D3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9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9B4E-0C63-43E7-A4AF-7DB9D958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099B5-7CDA-4ECE-9429-C8578325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34A2F-10D8-4DA4-8A65-5D038334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5FA75-33A7-428B-8D83-F05E6E5A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A3007-B8FF-442A-A862-2A6177DB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0F1A4-96F3-4217-B176-1745C2282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EFBE-ED1C-4A38-AA18-9F527BBDA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5C53-8DF1-4A20-B328-F692FF0C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0EC2-3D79-499E-88AA-BA040D53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DB46C-A6A7-4E5C-9B72-1D9F4FC3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8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0777-D153-45B8-8F0A-0A4B9651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A9CAA-C1BB-460D-921B-1F7A4211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70409-A02F-4233-8E93-7A924EED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86406-6405-49F5-B256-8EE06172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9F60-224E-444B-BC77-8C9D82CB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8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7BCAC-C6B3-4F33-B2AF-72C426C5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B7F4-455C-4111-A219-1556970F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21ED-1F01-4138-8150-BB9100FC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EB623-5DB2-424B-B688-0FCCBC38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27E6-82D7-49B5-83B3-4818EB5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2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A019-5AC0-401F-98A7-91F0D022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F784-532A-4BBC-9B2F-04AF1DBE7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C4982-82A5-4BA9-9037-790A7E976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EE6A-E9AB-48E4-B41D-C9407256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F95C0-CFFA-47D9-8567-820B9B1E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F853C-12A3-43C1-8FD0-BD80B643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4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0DAA-03B7-416A-B326-F4567211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FA7DA-8800-4811-B8B1-14466BC0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C6A90-6689-446D-B4ED-87D6EECE1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99F13-1897-420A-9F3F-810C8788A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05F43-EFD8-401E-98F9-619F8D774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95192-847D-43E8-83B1-9CB10BDD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B0ECD-E413-4AB7-8FD7-048E1AA3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F9726-1FB3-41B9-91A0-579BF920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45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7EFA-4B03-45DB-8868-9919B9D7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3D84E-3EB2-47E5-8951-B3C62017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76BA6-8F71-4B93-9EEE-B97F2A58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FF18B-6CD5-48B1-8DF2-D1DC0675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20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F3C8E-2CCE-4179-BD23-1F035A84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7C7D-7422-443C-9FA4-2C902E17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2E9F-446C-449F-A474-3A8549FE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6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B04F-F985-4A79-9A45-B4DBF9C0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7B85-7DB3-43BB-B323-3F180BDD9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1FEFE-190A-4E6E-924D-C1C845447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E39B-7CE2-43C8-AFE0-2199620C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10EBE-9FEF-4B1F-A241-E7F49969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53AE5-C8C3-42DA-ADE9-D4758C07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13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FB75-1283-4518-96DB-7AF7DB0D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FC51D-955F-4DE4-8989-300FE2CFA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8E63F-6A71-4788-9A04-3D1EADD6F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E1455-AE8C-46C4-843F-C6DC61B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974EA-01EF-45A7-BF9E-041E91F7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2923F-4E9D-4D53-BCD4-00BD8AA4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05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E5480-E75E-48EC-AE7A-454D081C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909C-61D2-4414-92B9-65282AF08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E9AEA-7606-4DE9-B4D5-2CB26CF0B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6E7D-3242-42F2-A870-120CB04F738F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9EE45-F23B-4308-8D82-634B9D537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1069C-9C5F-43A9-9C0F-28A7E4FB1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A2BA0-8760-452A-ABEB-97B6A3200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0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jpeg"/><Relationship Id="rId1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microsoft.com/office/2007/relationships/hdphoto" Target="../media/hdphoto3.wdp"/><Relationship Id="rId12" Type="http://schemas.openxmlformats.org/officeDocument/2006/relationships/image" Target="../media/image12.jpe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1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6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33" b="35122" l="57784" r="65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59" t="24109" r="33887" b="63654"/>
          <a:stretch/>
        </p:blipFill>
        <p:spPr>
          <a:xfrm>
            <a:off x="6801632" y="1653436"/>
            <a:ext cx="951979" cy="8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4" t="53940" r="47844" b="27878"/>
          <a:stretch/>
        </p:blipFill>
        <p:spPr>
          <a:xfrm>
            <a:off x="5929746" y="3699164"/>
            <a:ext cx="387928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C069FF6-8F0E-4515-B2BA-2C97BA517525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7063C2-82E6-47AE-9040-A1863084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FBBB73-7F70-4369-990E-270A4EB09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84" t="53940" r="47844" b="27878"/>
            <a:stretch/>
          </p:blipFill>
          <p:spPr>
            <a:xfrm rot="7214900">
              <a:off x="5238282" y="2502727"/>
              <a:ext cx="387928" cy="128020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4917FB-1591-4C59-B240-38C4DCCD5B56}"/>
                </a:ext>
              </a:extLst>
            </p:cNvPr>
            <p:cNvSpPr/>
            <p:nvPr/>
          </p:nvSpPr>
          <p:spPr>
            <a:xfrm>
              <a:off x="4943788" y="2336242"/>
              <a:ext cx="2371411" cy="2361362"/>
            </a:xfrm>
            <a:prstGeom prst="ellipse">
              <a:avLst/>
            </a:prstGeom>
            <a:solidFill>
              <a:srgbClr val="9C9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739D9C9-3855-4C97-A44E-2ED9CCAF1B0A}"/>
                </a:ext>
              </a:extLst>
            </p:cNvPr>
            <p:cNvSpPr/>
            <p:nvPr/>
          </p:nvSpPr>
          <p:spPr>
            <a:xfrm rot="3705643">
              <a:off x="7322692" y="2460992"/>
              <a:ext cx="337029" cy="682437"/>
            </a:xfrm>
            <a:prstGeom prst="triangle">
              <a:avLst/>
            </a:prstGeom>
            <a:solidFill>
              <a:srgbClr val="9B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2EDB68-88C9-47B6-8C6B-DD7BAB774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333" b="35122" l="57784" r="651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59" t="24109" r="33887" b="63654"/>
            <a:stretch/>
          </p:blipFill>
          <p:spPr>
            <a:xfrm rot="1792416">
              <a:off x="7363885" y="2411721"/>
              <a:ext cx="951979" cy="839243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D74DBD-191C-4CF3-A521-062563A66653}"/>
                </a:ext>
              </a:extLst>
            </p:cNvPr>
            <p:cNvSpPr/>
            <p:nvPr/>
          </p:nvSpPr>
          <p:spPr>
            <a:xfrm rot="19981123">
              <a:off x="7425768" y="2163097"/>
              <a:ext cx="325615" cy="1170285"/>
            </a:xfrm>
            <a:prstGeom prst="ellipse">
              <a:avLst/>
            </a:prstGeom>
            <a:solidFill>
              <a:srgbClr val="9B928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8616CE-16B5-4871-A9A6-0F87211A7429}"/>
                </a:ext>
              </a:extLst>
            </p:cNvPr>
            <p:cNvSpPr/>
            <p:nvPr/>
          </p:nvSpPr>
          <p:spPr>
            <a:xfrm rot="19825191">
              <a:off x="7167791" y="2279339"/>
              <a:ext cx="494496" cy="1113966"/>
            </a:xfrm>
            <a:prstGeom prst="rect">
              <a:avLst/>
            </a:prstGeom>
            <a:solidFill>
              <a:srgbClr val="9B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779428-1FF5-47B9-AF9A-EDDE11B2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344" b="30477" l="49798" r="525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34" t="25403" r="47151" b="69415"/>
            <a:stretch/>
          </p:blipFill>
          <p:spPr>
            <a:xfrm>
              <a:off x="7355311" y="2570559"/>
              <a:ext cx="330635" cy="3553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B345CF-DBE2-4DE1-B35F-667A14BE3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43" b="36823" l="45406" r="56265">
                          <a14:foregroundMark x1="45918" y1="35085" x2="50903" y2="33428"/>
                          <a14:foregroundMark x1="50741" y1="33508" x2="54729" y2="35085"/>
                          <a14:foregroundMark x1="54594" y1="35206" x2="56238" y2="36217"/>
                          <a14:backgroundMark x1="45918" y1="35974" x2="54568" y2="36580"/>
                          <a14:backgroundMark x1="52789" y1="35772" x2="55241" y2="36580"/>
                          <a14:backgroundMark x1="46349" y1="35974" x2="53921" y2="35691"/>
                          <a14:backgroundMark x1="48963" y1="35206" x2="53732" y2="35570"/>
                          <a14:backgroundMark x1="46861" y1="35691" x2="49501" y2="34802"/>
                          <a14:backgroundMark x1="53382" y1="35085" x2="55457" y2="363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1" t="32328" r="43140" b="60548"/>
            <a:stretch/>
          </p:blipFill>
          <p:spPr>
            <a:xfrm rot="3185221">
              <a:off x="6412214" y="2705536"/>
              <a:ext cx="1202499" cy="48851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BB2AAE-34A5-4AD7-ACA7-DA0877F12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43" b="36823" l="45406" r="56265">
                          <a14:foregroundMark x1="45918" y1="35085" x2="50903" y2="33428"/>
                          <a14:foregroundMark x1="50741" y1="33508" x2="54729" y2="35085"/>
                          <a14:foregroundMark x1="54594" y1="35206" x2="56238" y2="36217"/>
                          <a14:backgroundMark x1="45918" y1="35974" x2="54568" y2="36580"/>
                          <a14:backgroundMark x1="52789" y1="35772" x2="55241" y2="36580"/>
                          <a14:backgroundMark x1="46349" y1="35974" x2="53921" y2="35691"/>
                          <a14:backgroundMark x1="48963" y1="35206" x2="53732" y2="35570"/>
                          <a14:backgroundMark x1="46861" y1="35691" x2="49501" y2="34802"/>
                          <a14:backgroundMark x1="53382" y1="35085" x2="55457" y2="363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1" t="32328" r="43140" b="60548"/>
            <a:stretch/>
          </p:blipFill>
          <p:spPr>
            <a:xfrm rot="18637591">
              <a:off x="4769853" y="2531023"/>
              <a:ext cx="1202499" cy="4885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106D9D-B329-4C1F-9F25-8D237E686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8157" b="43533" l="36944" r="40420">
                          <a14:backgroundMark x1="39639" y1="39774" x2="39774" y2="42361"/>
                          <a14:backgroundMark x1="38642" y1="39774" x2="38642" y2="397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6" t="37657" r="59650" b="56577"/>
            <a:stretch/>
          </p:blipFill>
          <p:spPr>
            <a:xfrm>
              <a:off x="4720280" y="2582562"/>
              <a:ext cx="383061" cy="39541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FF0A6C-3E0D-4CCD-8363-3B207E280A53}"/>
                </a:ext>
              </a:extLst>
            </p:cNvPr>
            <p:cNvGrpSpPr/>
            <p:nvPr/>
          </p:nvGrpSpPr>
          <p:grpSpPr>
            <a:xfrm>
              <a:off x="4449495" y="3501423"/>
              <a:ext cx="1213658" cy="1202575"/>
              <a:chOff x="3546986" y="3534875"/>
              <a:chExt cx="1213658" cy="120257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76F2D3-99FC-4DFE-B790-71C8072972F5}"/>
                  </a:ext>
                </a:extLst>
              </p:cNvPr>
              <p:cNvGrpSpPr/>
              <p:nvPr/>
            </p:nvGrpSpPr>
            <p:grpSpPr>
              <a:xfrm>
                <a:off x="3546986" y="3534875"/>
                <a:ext cx="1213658" cy="1202575"/>
                <a:chOff x="3546986" y="3534875"/>
                <a:chExt cx="1213658" cy="1202575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5EA786C-8524-4A0C-9584-3039B79AA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946" t="51071" r="54256" b="31394"/>
                <a:stretch/>
              </p:blipFill>
              <p:spPr>
                <a:xfrm>
                  <a:off x="3546986" y="3534875"/>
                  <a:ext cx="1213658" cy="1202575"/>
                </a:xfrm>
                <a:prstGeom prst="ellipse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94A2956C-196A-4B5C-BF93-CE6A89A601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482" t="56633" r="61514" b="35733"/>
                <a:stretch/>
              </p:blipFill>
              <p:spPr>
                <a:xfrm rot="3390442">
                  <a:off x="4306526" y="3756003"/>
                  <a:ext cx="103239" cy="523569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10871C0F-20FA-470C-87BD-E922B40977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482" t="56633" r="61514" b="35733"/>
                <a:stretch/>
              </p:blipFill>
              <p:spPr>
                <a:xfrm>
                  <a:off x="4018884" y="4017786"/>
                  <a:ext cx="265367" cy="234493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885AE63-DBD9-4158-8370-11C8BDE8BEE7}"/>
                    </a:ext>
                  </a:extLst>
                </p:cNvPr>
                <p:cNvSpPr/>
                <p:nvPr/>
              </p:nvSpPr>
              <p:spPr>
                <a:xfrm rot="19666935" flipV="1">
                  <a:off x="4582088" y="3830278"/>
                  <a:ext cx="45719" cy="45719"/>
                </a:xfrm>
                <a:prstGeom prst="rect">
                  <a:avLst/>
                </a:prstGeom>
                <a:solidFill>
                  <a:srgbClr val="9B92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9A883299-79EA-43F8-8BEE-8B3EBD4FF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482" t="56633" r="61514" b="35733"/>
                <a:stretch/>
              </p:blipFill>
              <p:spPr>
                <a:xfrm rot="19452184">
                  <a:off x="4190552" y="3905167"/>
                  <a:ext cx="408537" cy="207394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60B0C7D-CB12-45E2-B55F-17914227B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82" t="56633" r="61514" b="35733"/>
              <a:stretch/>
            </p:blipFill>
            <p:spPr>
              <a:xfrm>
                <a:off x="4171284" y="4170186"/>
                <a:ext cx="265367" cy="234493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858732-7481-4D40-823E-83A0CC01B20E}"/>
                </a:ext>
              </a:extLst>
            </p:cNvPr>
            <p:cNvGrpSpPr/>
            <p:nvPr/>
          </p:nvGrpSpPr>
          <p:grpSpPr>
            <a:xfrm>
              <a:off x="6587754" y="3493255"/>
              <a:ext cx="1189567" cy="1168400"/>
              <a:chOff x="5736166" y="3484033"/>
              <a:chExt cx="1189567" cy="1168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F2934A0-5D37-4F18-AF1C-3DBDF373EE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34" t="50988" r="33786" b="31976"/>
              <a:stretch/>
            </p:blipFill>
            <p:spPr>
              <a:xfrm>
                <a:off x="5744632" y="3484033"/>
                <a:ext cx="1181101" cy="1168400"/>
              </a:xfrm>
              <a:prstGeom prst="ellipse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8B710F6-85BA-4AAE-B320-A4EA70B81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99" t="54013" r="36832" b="35494"/>
              <a:stretch/>
            </p:blipFill>
            <p:spPr>
              <a:xfrm rot="20065674">
                <a:off x="6227219" y="3533701"/>
                <a:ext cx="110067" cy="91888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B1C2DD8-E003-4A18-9A13-3C619355BC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1536" b="55982" l="60038" r="6558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01" t="50988" r="33786" b="43457"/>
              <a:stretch/>
            </p:blipFill>
            <p:spPr>
              <a:xfrm flipH="1">
                <a:off x="5736166" y="3488266"/>
                <a:ext cx="639234" cy="381000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CD21ADF-7CBE-46E2-ACE1-876D5CF8CACC}"/>
                  </a:ext>
                </a:extLst>
              </p:cNvPr>
              <p:cNvSpPr/>
              <p:nvPr/>
            </p:nvSpPr>
            <p:spPr>
              <a:xfrm>
                <a:off x="5939367" y="3695700"/>
                <a:ext cx="778933" cy="735637"/>
              </a:xfrm>
              <a:prstGeom prst="ellipse">
                <a:avLst/>
              </a:prstGeom>
              <a:solidFill>
                <a:srgbClr val="9B928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FB0A39D-EA8A-4BFE-8854-D1589B66DAFC}"/>
                  </a:ext>
                </a:extLst>
              </p:cNvPr>
              <p:cNvSpPr/>
              <p:nvPr/>
            </p:nvSpPr>
            <p:spPr>
              <a:xfrm rot="20266889">
                <a:off x="5987606" y="3646450"/>
                <a:ext cx="255224" cy="142073"/>
              </a:xfrm>
              <a:prstGeom prst="ellipse">
                <a:avLst/>
              </a:prstGeom>
              <a:solidFill>
                <a:srgbClr val="9B92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8D4D51-402C-45D6-8F6B-9FFB83511068}"/>
                </a:ext>
              </a:extLst>
            </p:cNvPr>
            <p:cNvSpPr/>
            <p:nvPr/>
          </p:nvSpPr>
          <p:spPr>
            <a:xfrm>
              <a:off x="4680788" y="3743603"/>
              <a:ext cx="778933" cy="735637"/>
            </a:xfrm>
            <a:prstGeom prst="ellipse">
              <a:avLst/>
            </a:prstGeom>
            <a:solidFill>
              <a:srgbClr val="9B928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D6659D7-6198-4DBF-9AA1-B62B68B9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004" b="43371" l="41822" r="58421">
                          <a14:foregroundMark x1="42334" y1="40420" x2="46295" y2="36500"/>
                          <a14:foregroundMark x1="46780" y1="36419" x2="50040" y2="35732"/>
                          <a14:foregroundMark x1="52439" y1="35610" x2="56400" y2="38036"/>
                          <a14:foregroundMark x1="56130" y1="38844" x2="58124" y2="40663"/>
                          <a14:foregroundMark x1="54029" y1="35893" x2="54648" y2="36136"/>
                          <a14:foregroundMark x1="51523" y1="35691" x2="51037" y2="36419"/>
                          <a14:foregroundMark x1="52169" y1="36419" x2="52924" y2="36904"/>
                          <a14:foregroundMark x1="44651" y1="41310" x2="55699" y2="41310"/>
                          <a14:foregroundMark x1="44274" y1="42118" x2="55780" y2="42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72" t="34017" r="41339" b="56069"/>
            <a:stretch/>
          </p:blipFill>
          <p:spPr>
            <a:xfrm>
              <a:off x="5048390" y="2329848"/>
              <a:ext cx="1922586" cy="67993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DF434B-C748-4ADE-BDCA-28CB26A8A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8424" b="62005" l="40555" r="47831">
                          <a14:foregroundMark x1="41094" y1="49515" x2="45702" y2="53961"/>
                          <a14:foregroundMark x1="45675" y1="54325" x2="47157" y2="60752"/>
                          <a14:backgroundMark x1="42145" y1="52506" x2="45379" y2="60226"/>
                          <a14:backgroundMark x1="43034" y1="52870" x2="45621" y2="59741"/>
                          <a14:backgroundMark x1="44382" y1="59014" x2="45432" y2="623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72" t="48547" r="51937" b="37436"/>
            <a:stretch/>
          </p:blipFill>
          <p:spPr>
            <a:xfrm>
              <a:off x="5048390" y="3333328"/>
              <a:ext cx="832339" cy="961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68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394" b="53314" l="48855" r="51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2" t="49558" r="48601" b="46712"/>
          <a:stretch/>
        </p:blipFill>
        <p:spPr>
          <a:xfrm>
            <a:off x="5981966" y="3398627"/>
            <a:ext cx="257908" cy="2557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633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8" t="34667" r="31994" b="34154"/>
          <a:stretch/>
        </p:blipFill>
        <p:spPr>
          <a:xfrm>
            <a:off x="1716259" y="970671"/>
            <a:ext cx="3038622" cy="2138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8E9CD-95FC-41F9-B533-2540D4160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621" b="52587" l="38561" r="50283">
                        <a14:foregroundMark x1="38857" y1="39895" x2="40070" y2="41027"/>
                        <a14:backgroundMark x1="38723" y1="40016" x2="39962" y2="41552"/>
                        <a14:backgroundMark x1="38750" y1="39572" x2="40070" y2="4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68" t="34667" r="48404" b="45333"/>
          <a:stretch/>
        </p:blipFill>
        <p:spPr>
          <a:xfrm rot="3406605">
            <a:off x="6761872" y="2169345"/>
            <a:ext cx="1350498" cy="1371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0AD8D-8159-49A4-BA1D-D5636C6BC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57" b="51536" l="50849" r="67286">
                        <a14:backgroundMark x1="66074" y1="39369" x2="67098" y2="43209"/>
                        <a14:backgroundMark x1="61466" y1="43331" x2="66963" y2="38440"/>
                        <a14:backgroundMark x1="62113" y1="42643" x2="63406" y2="41593"/>
                        <a14:backgroundMark x1="61789" y1="41633" x2="67098" y2="37793"/>
                        <a14:backgroundMark x1="60253" y1="44220" x2="60253" y2="44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97" t="34667" r="31994" b="45333"/>
          <a:stretch/>
        </p:blipFill>
        <p:spPr>
          <a:xfrm rot="17910915">
            <a:off x="9560592" y="4064303"/>
            <a:ext cx="2006992" cy="1371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010B2-6ED5-4FAD-860A-F8E59FFE47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536" b="64309" l="57747" r="63217">
                        <a14:backgroundMark x1="58610" y1="51940" x2="63083" y2="53072"/>
                        <a14:backgroundMark x1="58340" y1="51859" x2="59364" y2="54770"/>
                        <a14:backgroundMark x1="57963" y1="52183" x2="58394" y2="54689"/>
                        <a14:backgroundMark x1="58098" y1="51819" x2="58960" y2="53557"/>
                        <a14:backgroundMark x1="58071" y1="52183" x2="58421" y2="54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66" t="50667" r="36096" b="34154"/>
          <a:stretch/>
        </p:blipFill>
        <p:spPr>
          <a:xfrm rot="1440213">
            <a:off x="10342312" y="1752068"/>
            <a:ext cx="703386" cy="10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424" b="62005" l="40555" r="47831">
                        <a14:foregroundMark x1="41094" y1="49515" x2="45702" y2="53961"/>
                        <a14:foregroundMark x1="45675" y1="54325" x2="47157" y2="60752"/>
                        <a14:backgroundMark x1="42145" y1="52506" x2="45379" y2="60226"/>
                        <a14:backgroundMark x1="43034" y1="52870" x2="45621" y2="59741"/>
                        <a14:backgroundMark x1="44382" y1="59014" x2="45432" y2="62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2" t="48547" r="51937" b="37436"/>
          <a:stretch/>
        </p:blipFill>
        <p:spPr>
          <a:xfrm>
            <a:off x="2989384" y="3294185"/>
            <a:ext cx="832339" cy="961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C237C6-12AC-433F-B076-8F9D77BD4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04" b="43371" l="41822" r="58421">
                        <a14:foregroundMark x1="42334" y1="40420" x2="46295" y2="36500"/>
                        <a14:foregroundMark x1="46780" y1="36419" x2="50040" y2="35732"/>
                        <a14:foregroundMark x1="52439" y1="35610" x2="56400" y2="38036"/>
                        <a14:foregroundMark x1="56130" y1="38844" x2="58124" y2="40663"/>
                        <a14:foregroundMark x1="54029" y1="35893" x2="54648" y2="36136"/>
                        <a14:foregroundMark x1="51523" y1="35691" x2="51037" y2="36419"/>
                        <a14:foregroundMark x1="52169" y1="36419" x2="52924" y2="36904"/>
                        <a14:foregroundMark x1="44651" y1="41310" x2="55699" y2="41310"/>
                        <a14:foregroundMark x1="44274" y1="42118" x2="55780" y2="42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2" t="34017" r="41339" b="56069"/>
          <a:stretch/>
        </p:blipFill>
        <p:spPr>
          <a:xfrm>
            <a:off x="6869723" y="2297723"/>
            <a:ext cx="1922586" cy="6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2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ED1992-E0CA-4EB2-BBD4-772BBEAAD190}"/>
              </a:ext>
            </a:extLst>
          </p:cNvPr>
          <p:cNvGrpSpPr/>
          <p:nvPr/>
        </p:nvGrpSpPr>
        <p:grpSpPr>
          <a:xfrm>
            <a:off x="5736166" y="3484033"/>
            <a:ext cx="1189567" cy="1168400"/>
            <a:chOff x="5736166" y="3484033"/>
            <a:chExt cx="1189567" cy="116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7063C2-82E6-47AE-9040-A18630848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4" t="50988" r="33786" b="31976"/>
            <a:stretch/>
          </p:blipFill>
          <p:spPr>
            <a:xfrm>
              <a:off x="5744632" y="3484033"/>
              <a:ext cx="1181101" cy="1168400"/>
            </a:xfrm>
            <a:prstGeom prst="ellipse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79811E-4487-4588-9780-5EBE96E93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9" t="54013" r="36832" b="35494"/>
            <a:stretch/>
          </p:blipFill>
          <p:spPr>
            <a:xfrm rot="20065674">
              <a:off x="6227219" y="3533701"/>
              <a:ext cx="110067" cy="9188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2CD7C-4439-4ACC-AFE3-0E79878E1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536" b="55982" l="60038" r="655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1" t="50988" r="33786" b="43457"/>
            <a:stretch/>
          </p:blipFill>
          <p:spPr>
            <a:xfrm flipH="1">
              <a:off x="5736166" y="3488266"/>
              <a:ext cx="639234" cy="38100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2FB85E-4643-445A-AAAB-C1AE50F54D0D}"/>
                </a:ext>
              </a:extLst>
            </p:cNvPr>
            <p:cNvSpPr/>
            <p:nvPr/>
          </p:nvSpPr>
          <p:spPr>
            <a:xfrm>
              <a:off x="5939367" y="3695700"/>
              <a:ext cx="778933" cy="735637"/>
            </a:xfrm>
            <a:prstGeom prst="ellipse">
              <a:avLst/>
            </a:prstGeom>
            <a:solidFill>
              <a:srgbClr val="9B928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D03FB4-59F0-4F3C-A07E-B4B2173D2443}"/>
                </a:ext>
              </a:extLst>
            </p:cNvPr>
            <p:cNvSpPr/>
            <p:nvPr/>
          </p:nvSpPr>
          <p:spPr>
            <a:xfrm rot="20266889">
              <a:off x="5987606" y="3646450"/>
              <a:ext cx="255224" cy="142073"/>
            </a:xfrm>
            <a:prstGeom prst="ellipse">
              <a:avLst/>
            </a:prstGeom>
            <a:solidFill>
              <a:srgbClr val="9B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769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91E19C-1A89-4EBE-A3A4-69E5E9EA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1" b="61350" l="38883" r="44982">
                        <a14:backgroundMark x1="43331" y1="54850" x2="43923" y2="55740"/>
                        <a14:backgroundMark x1="44166" y1="56306" x2="44947" y2="59418"/>
                        <a14:backgroundMark x1="43950" y1="56427" x2="44435" y2="55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21" t="53859" r="54256" b="37818"/>
          <a:stretch/>
        </p:blipFill>
        <p:spPr>
          <a:xfrm rot="18141316">
            <a:off x="7764042" y="3968095"/>
            <a:ext cx="784170" cy="570807"/>
          </a:xfrm>
          <a:prstGeom prst="ellipse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132D90-CDAD-4170-B5F6-AFC2581C403B}"/>
              </a:ext>
            </a:extLst>
          </p:cNvPr>
          <p:cNvGrpSpPr/>
          <p:nvPr/>
        </p:nvGrpSpPr>
        <p:grpSpPr>
          <a:xfrm>
            <a:off x="3546986" y="3534875"/>
            <a:ext cx="1213658" cy="1202575"/>
            <a:chOff x="3546986" y="3534875"/>
            <a:chExt cx="1213658" cy="12025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D6746-6DA1-4813-9FE4-24E48FD0203A}"/>
                </a:ext>
              </a:extLst>
            </p:cNvPr>
            <p:cNvGrpSpPr/>
            <p:nvPr/>
          </p:nvGrpSpPr>
          <p:grpSpPr>
            <a:xfrm>
              <a:off x="3546986" y="3534875"/>
              <a:ext cx="1213658" cy="1202575"/>
              <a:chOff x="3546986" y="3534875"/>
              <a:chExt cx="1213658" cy="120257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7063C2-82E6-47AE-9040-A1863084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46" t="51071" r="54256" b="31394"/>
              <a:stretch/>
            </p:blipFill>
            <p:spPr>
              <a:xfrm>
                <a:off x="3546986" y="3534875"/>
                <a:ext cx="1213658" cy="1202575"/>
              </a:xfrm>
              <a:prstGeom prst="ellipse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EEB2795-F4EC-4FE0-BD8B-457D48C38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82" t="56633" r="61514" b="35733"/>
              <a:stretch/>
            </p:blipFill>
            <p:spPr>
              <a:xfrm rot="3390442">
                <a:off x="4306526" y="3756003"/>
                <a:ext cx="103239" cy="52356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D884F0-1748-408B-8D30-0C6C6C5E7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82" t="56633" r="61514" b="35733"/>
              <a:stretch/>
            </p:blipFill>
            <p:spPr>
              <a:xfrm>
                <a:off x="4018884" y="4017786"/>
                <a:ext cx="265367" cy="234493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314F1F-3C1A-40EB-8AA9-3E3B401E5D7B}"/>
                  </a:ext>
                </a:extLst>
              </p:cNvPr>
              <p:cNvSpPr/>
              <p:nvPr/>
            </p:nvSpPr>
            <p:spPr>
              <a:xfrm rot="19666935" flipV="1">
                <a:off x="4582088" y="3830278"/>
                <a:ext cx="45719" cy="45719"/>
              </a:xfrm>
              <a:prstGeom prst="rect">
                <a:avLst/>
              </a:prstGeom>
              <a:solidFill>
                <a:srgbClr val="9B92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342226-A72A-43F7-BCA6-837683536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82" t="56633" r="61514" b="35733"/>
              <a:stretch/>
            </p:blipFill>
            <p:spPr>
              <a:xfrm rot="19452184">
                <a:off x="4190552" y="3905167"/>
                <a:ext cx="408537" cy="207394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68677-986C-48A4-A996-8505E734A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82" t="56633" r="61514" b="35733"/>
            <a:stretch/>
          </p:blipFill>
          <p:spPr>
            <a:xfrm>
              <a:off x="4171284" y="4170186"/>
              <a:ext cx="265367" cy="234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60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57" b="43533" l="36944" r="40420">
                        <a14:backgroundMark x1="39639" y1="39774" x2="39774" y2="42361"/>
                        <a14:backgroundMark x1="38642" y1="39774" x2="38642" y2="3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26" t="37657" r="59650" b="56577"/>
          <a:stretch/>
        </p:blipFill>
        <p:spPr>
          <a:xfrm>
            <a:off x="4720280" y="2582562"/>
            <a:ext cx="383061" cy="3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4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43" b="36823" l="45406" r="56265">
                        <a14:foregroundMark x1="45918" y1="35085" x2="50903" y2="33428"/>
                        <a14:foregroundMark x1="50741" y1="33508" x2="54729" y2="35085"/>
                        <a14:foregroundMark x1="54594" y1="35206" x2="56238" y2="36217"/>
                        <a14:backgroundMark x1="45918" y1="35974" x2="54568" y2="36580"/>
                        <a14:backgroundMark x1="52789" y1="35772" x2="55241" y2="36580"/>
                        <a14:backgroundMark x1="46349" y1="35974" x2="53921" y2="35691"/>
                        <a14:backgroundMark x1="48963" y1="35206" x2="53732" y2="35570"/>
                        <a14:backgroundMark x1="46861" y1="35691" x2="49501" y2="34802"/>
                        <a14:backgroundMark x1="53382" y1="35085" x2="55457" y2="36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71" t="32328" r="43140" b="60548"/>
          <a:stretch/>
        </p:blipFill>
        <p:spPr>
          <a:xfrm>
            <a:off x="5599134" y="2217107"/>
            <a:ext cx="1202499" cy="4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63C2-82E6-47AE-9040-A1863084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44" b="30477" l="49798" r="525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25403" r="47151" b="69415"/>
          <a:stretch/>
        </p:blipFill>
        <p:spPr>
          <a:xfrm>
            <a:off x="6058442" y="1742127"/>
            <a:ext cx="330635" cy="3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Me</cp:lastModifiedBy>
  <cp:revision>8</cp:revision>
  <dcterms:created xsi:type="dcterms:W3CDTF">2018-01-28T10:15:23Z</dcterms:created>
  <dcterms:modified xsi:type="dcterms:W3CDTF">2018-01-28T11:24:39Z</dcterms:modified>
</cp:coreProperties>
</file>